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70" r:id="rId11"/>
    <p:sldId id="266" r:id="rId12"/>
    <p:sldId id="267" r:id="rId13"/>
    <p:sldId id="268" r:id="rId14"/>
    <p:sldId id="269" r:id="rId15"/>
    <p:sldId id="274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6AEE52-DBF0-47E3-A43E-CF2CCF9A4105}" v="105" dt="2022-11-09T05:56:22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hinath nadar" userId="45058ba519cc60d0" providerId="LiveId" clId="{A96AEE52-DBF0-47E3-A43E-CF2CCF9A4105}"/>
    <pc:docChg chg="undo custSel addSld delSld modSld">
      <pc:chgData name="kashinath nadar" userId="45058ba519cc60d0" providerId="LiveId" clId="{A96AEE52-DBF0-47E3-A43E-CF2CCF9A4105}" dt="2022-11-09T05:57:11.348" v="3797" actId="20577"/>
      <pc:docMkLst>
        <pc:docMk/>
      </pc:docMkLst>
      <pc:sldChg chg="delSp modSp mod delAnim modAnim">
        <pc:chgData name="kashinath nadar" userId="45058ba519cc60d0" providerId="LiveId" clId="{A96AEE52-DBF0-47E3-A43E-CF2CCF9A4105}" dt="2022-11-07T06:35:57.475" v="648" actId="2711"/>
        <pc:sldMkLst>
          <pc:docMk/>
          <pc:sldMk cId="669496588" sldId="256"/>
        </pc:sldMkLst>
        <pc:spChg chg="mod">
          <ac:chgData name="kashinath nadar" userId="45058ba519cc60d0" providerId="LiveId" clId="{A96AEE52-DBF0-47E3-A43E-CF2CCF9A4105}" dt="2022-11-07T06:35:57.475" v="648" actId="2711"/>
          <ac:spMkLst>
            <pc:docMk/>
            <pc:sldMk cId="669496588" sldId="256"/>
            <ac:spMk id="4" creationId="{AE94584D-6D88-1A7B-A948-85B255064EED}"/>
          </ac:spMkLst>
        </pc:spChg>
        <pc:spChg chg="mod">
          <ac:chgData name="kashinath nadar" userId="45058ba519cc60d0" providerId="LiveId" clId="{A96AEE52-DBF0-47E3-A43E-CF2CCF9A4105}" dt="2022-11-07T06:35:03.157" v="637" actId="113"/>
          <ac:spMkLst>
            <pc:docMk/>
            <pc:sldMk cId="669496588" sldId="256"/>
            <ac:spMk id="5" creationId="{DCCF1889-5EFC-81E3-4F0A-D728295D4DAA}"/>
          </ac:spMkLst>
        </pc:spChg>
        <pc:spChg chg="mod">
          <ac:chgData name="kashinath nadar" userId="45058ba519cc60d0" providerId="LiveId" clId="{A96AEE52-DBF0-47E3-A43E-CF2CCF9A4105}" dt="2022-11-07T06:35:13.044" v="638" actId="113"/>
          <ac:spMkLst>
            <pc:docMk/>
            <pc:sldMk cId="669496588" sldId="256"/>
            <ac:spMk id="6" creationId="{D1C69837-0635-4716-B3A4-FB3C46466FD5}"/>
          </ac:spMkLst>
        </pc:spChg>
        <pc:picChg chg="del mod">
          <ac:chgData name="kashinath nadar" userId="45058ba519cc60d0" providerId="LiveId" clId="{A96AEE52-DBF0-47E3-A43E-CF2CCF9A4105}" dt="2022-11-04T07:52:19.859" v="446" actId="478"/>
          <ac:picMkLst>
            <pc:docMk/>
            <pc:sldMk cId="669496588" sldId="256"/>
            <ac:picMk id="8" creationId="{D91AB68B-0478-2BBE-5563-3AEBB90FFF68}"/>
          </ac:picMkLst>
        </pc:picChg>
      </pc:sldChg>
      <pc:sldChg chg="delSp modSp del mod modTransition">
        <pc:chgData name="kashinath nadar" userId="45058ba519cc60d0" providerId="LiveId" clId="{A96AEE52-DBF0-47E3-A43E-CF2CCF9A4105}" dt="2022-11-04T07:47:29.453" v="362" actId="2696"/>
        <pc:sldMkLst>
          <pc:docMk/>
          <pc:sldMk cId="134911976" sldId="257"/>
        </pc:sldMkLst>
        <pc:spChg chg="del mod">
          <ac:chgData name="kashinath nadar" userId="45058ba519cc60d0" providerId="LiveId" clId="{A96AEE52-DBF0-47E3-A43E-CF2CCF9A4105}" dt="2022-11-04T07:47:05.572" v="355"/>
          <ac:spMkLst>
            <pc:docMk/>
            <pc:sldMk cId="134911976" sldId="257"/>
            <ac:spMk id="5" creationId="{0884E280-3741-1828-EE9E-869CE8617CF0}"/>
          </ac:spMkLst>
        </pc:spChg>
        <pc:spChg chg="del mod">
          <ac:chgData name="kashinath nadar" userId="45058ba519cc60d0" providerId="LiveId" clId="{A96AEE52-DBF0-47E3-A43E-CF2CCF9A4105}" dt="2022-11-04T07:47:14.330" v="359"/>
          <ac:spMkLst>
            <pc:docMk/>
            <pc:sldMk cId="134911976" sldId="257"/>
            <ac:spMk id="6" creationId="{1F8970C6-E903-EB0F-A1BA-53C3FB21EDB5}"/>
          </ac:spMkLst>
        </pc:spChg>
      </pc:sldChg>
      <pc:sldChg chg="modSp">
        <pc:chgData name="kashinath nadar" userId="45058ba519cc60d0" providerId="LiveId" clId="{A96AEE52-DBF0-47E3-A43E-CF2CCF9A4105}" dt="2022-11-07T06:31:49.843" v="633"/>
        <pc:sldMkLst>
          <pc:docMk/>
          <pc:sldMk cId="2666053826" sldId="258"/>
        </pc:sldMkLst>
        <pc:spChg chg="mod">
          <ac:chgData name="kashinath nadar" userId="45058ba519cc60d0" providerId="LiveId" clId="{A96AEE52-DBF0-47E3-A43E-CF2CCF9A4105}" dt="2022-11-07T06:31:49.843" v="633"/>
          <ac:spMkLst>
            <pc:docMk/>
            <pc:sldMk cId="2666053826" sldId="258"/>
            <ac:spMk id="2" creationId="{69EC6DA8-B976-7613-E997-EA3E0359B038}"/>
          </ac:spMkLst>
        </pc:spChg>
        <pc:spChg chg="mod">
          <ac:chgData name="kashinath nadar" userId="45058ba519cc60d0" providerId="LiveId" clId="{A96AEE52-DBF0-47E3-A43E-CF2CCF9A4105}" dt="2022-11-07T06:31:49.843" v="633"/>
          <ac:spMkLst>
            <pc:docMk/>
            <pc:sldMk cId="2666053826" sldId="258"/>
            <ac:spMk id="3" creationId="{4EF7EB49-135D-14BC-981B-D18D9FB40145}"/>
          </ac:spMkLst>
        </pc:spChg>
      </pc:sldChg>
      <pc:sldChg chg="modSp mod">
        <pc:chgData name="kashinath nadar" userId="45058ba519cc60d0" providerId="LiveId" clId="{A96AEE52-DBF0-47E3-A43E-CF2CCF9A4105}" dt="2022-11-04T07:46:30.814" v="351" actId="255"/>
        <pc:sldMkLst>
          <pc:docMk/>
          <pc:sldMk cId="2100707678" sldId="259"/>
        </pc:sldMkLst>
        <pc:spChg chg="mod">
          <ac:chgData name="kashinath nadar" userId="45058ba519cc60d0" providerId="LiveId" clId="{A96AEE52-DBF0-47E3-A43E-CF2CCF9A4105}" dt="2022-11-04T07:46:30.814" v="351" actId="255"/>
          <ac:spMkLst>
            <pc:docMk/>
            <pc:sldMk cId="2100707678" sldId="259"/>
            <ac:spMk id="2" creationId="{6D5806E7-5280-7B2E-AC84-4166EBE66B51}"/>
          </ac:spMkLst>
        </pc:spChg>
      </pc:sldChg>
      <pc:sldChg chg="addSp delSp modSp mod">
        <pc:chgData name="kashinath nadar" userId="45058ba519cc60d0" providerId="LiveId" clId="{A96AEE52-DBF0-47E3-A43E-CF2CCF9A4105}" dt="2022-11-07T06:31:49.843" v="633"/>
        <pc:sldMkLst>
          <pc:docMk/>
          <pc:sldMk cId="3576661981" sldId="260"/>
        </pc:sldMkLst>
        <pc:spChg chg="mod">
          <ac:chgData name="kashinath nadar" userId="45058ba519cc60d0" providerId="LiveId" clId="{A96AEE52-DBF0-47E3-A43E-CF2CCF9A4105}" dt="2022-11-07T06:31:49.843" v="633"/>
          <ac:spMkLst>
            <pc:docMk/>
            <pc:sldMk cId="3576661981" sldId="260"/>
            <ac:spMk id="2" creationId="{B1A01190-9B1B-53F1-8465-59BE2794C1F5}"/>
          </ac:spMkLst>
        </pc:spChg>
        <pc:spChg chg="mod">
          <ac:chgData name="kashinath nadar" userId="45058ba519cc60d0" providerId="LiveId" clId="{A96AEE52-DBF0-47E3-A43E-CF2CCF9A4105}" dt="2022-11-07T06:31:49.843" v="633"/>
          <ac:spMkLst>
            <pc:docMk/>
            <pc:sldMk cId="3576661981" sldId="260"/>
            <ac:spMk id="3" creationId="{1EEDDEE8-F597-6C07-1F30-E9B9691AA315}"/>
          </ac:spMkLst>
        </pc:spChg>
        <pc:spChg chg="add del mod">
          <ac:chgData name="kashinath nadar" userId="45058ba519cc60d0" providerId="LiveId" clId="{A96AEE52-DBF0-47E3-A43E-CF2CCF9A4105}" dt="2022-11-04T07:49:48.199" v="403" actId="21"/>
          <ac:spMkLst>
            <pc:docMk/>
            <pc:sldMk cId="3576661981" sldId="260"/>
            <ac:spMk id="5" creationId="{0982C00A-2170-EB74-D2CA-CB958F418B39}"/>
          </ac:spMkLst>
        </pc:spChg>
      </pc:sldChg>
      <pc:sldChg chg="modSp mod">
        <pc:chgData name="kashinath nadar" userId="45058ba519cc60d0" providerId="LiveId" clId="{A96AEE52-DBF0-47E3-A43E-CF2CCF9A4105}" dt="2022-11-07T06:31:49.843" v="633"/>
        <pc:sldMkLst>
          <pc:docMk/>
          <pc:sldMk cId="3606723485" sldId="261"/>
        </pc:sldMkLst>
        <pc:spChg chg="mod">
          <ac:chgData name="kashinath nadar" userId="45058ba519cc60d0" providerId="LiveId" clId="{A96AEE52-DBF0-47E3-A43E-CF2CCF9A4105}" dt="2022-11-07T06:31:49.843" v="633"/>
          <ac:spMkLst>
            <pc:docMk/>
            <pc:sldMk cId="3606723485" sldId="261"/>
            <ac:spMk id="2" creationId="{216B125E-6146-C5AC-7754-0C6CC22D6EA0}"/>
          </ac:spMkLst>
        </pc:spChg>
        <pc:spChg chg="mod">
          <ac:chgData name="kashinath nadar" userId="45058ba519cc60d0" providerId="LiveId" clId="{A96AEE52-DBF0-47E3-A43E-CF2CCF9A4105}" dt="2022-11-07T06:31:49.843" v="633"/>
          <ac:spMkLst>
            <pc:docMk/>
            <pc:sldMk cId="3606723485" sldId="261"/>
            <ac:spMk id="3" creationId="{4FF80656-F847-3E06-6B85-EAD6FD88D974}"/>
          </ac:spMkLst>
        </pc:spChg>
      </pc:sldChg>
      <pc:sldChg chg="modSp">
        <pc:chgData name="kashinath nadar" userId="45058ba519cc60d0" providerId="LiveId" clId="{A96AEE52-DBF0-47E3-A43E-CF2CCF9A4105}" dt="2022-11-04T12:00:02.386" v="577" actId="20577"/>
        <pc:sldMkLst>
          <pc:docMk/>
          <pc:sldMk cId="3341436360" sldId="262"/>
        </pc:sldMkLst>
        <pc:spChg chg="mod">
          <ac:chgData name="kashinath nadar" userId="45058ba519cc60d0" providerId="LiveId" clId="{A96AEE52-DBF0-47E3-A43E-CF2CCF9A4105}" dt="2022-11-04T12:00:02.386" v="577" actId="20577"/>
          <ac:spMkLst>
            <pc:docMk/>
            <pc:sldMk cId="3341436360" sldId="262"/>
            <ac:spMk id="2" creationId="{C5595B03-261E-05BB-28D4-B333B455779C}"/>
          </ac:spMkLst>
        </pc:spChg>
      </pc:sldChg>
      <pc:sldChg chg="modSp mod">
        <pc:chgData name="kashinath nadar" userId="45058ba519cc60d0" providerId="LiveId" clId="{A96AEE52-DBF0-47E3-A43E-CF2CCF9A4105}" dt="2022-11-07T06:28:18.854" v="609" actId="20577"/>
        <pc:sldMkLst>
          <pc:docMk/>
          <pc:sldMk cId="2319063607" sldId="263"/>
        </pc:sldMkLst>
        <pc:spChg chg="mod">
          <ac:chgData name="kashinath nadar" userId="45058ba519cc60d0" providerId="LiveId" clId="{A96AEE52-DBF0-47E3-A43E-CF2CCF9A4105}" dt="2022-11-07T06:28:18.854" v="609" actId="20577"/>
          <ac:spMkLst>
            <pc:docMk/>
            <pc:sldMk cId="2319063607" sldId="263"/>
            <ac:spMk id="2" creationId="{4954DB59-7A73-3B96-EE0E-A6F0DCF34EF1}"/>
          </ac:spMkLst>
        </pc:spChg>
      </pc:sldChg>
      <pc:sldChg chg="addSp delSp modSp new mod modClrScheme chgLayout">
        <pc:chgData name="kashinath nadar" userId="45058ba519cc60d0" providerId="LiveId" clId="{A96AEE52-DBF0-47E3-A43E-CF2CCF9A4105}" dt="2022-11-07T06:36:33.047" v="656" actId="2711"/>
        <pc:sldMkLst>
          <pc:docMk/>
          <pc:sldMk cId="4191949581" sldId="264"/>
        </pc:sldMkLst>
        <pc:spChg chg="del">
          <ac:chgData name="kashinath nadar" userId="45058ba519cc60d0" providerId="LiveId" clId="{A96AEE52-DBF0-47E3-A43E-CF2CCF9A4105}" dt="2022-11-04T07:47:43.720" v="364" actId="700"/>
          <ac:spMkLst>
            <pc:docMk/>
            <pc:sldMk cId="4191949581" sldId="264"/>
            <ac:spMk id="2" creationId="{973EE1CB-6B5A-6EBD-CFB1-1FEA10D1E1C0}"/>
          </ac:spMkLst>
        </pc:spChg>
        <pc:spChg chg="del">
          <ac:chgData name="kashinath nadar" userId="45058ba519cc60d0" providerId="LiveId" clId="{A96AEE52-DBF0-47E3-A43E-CF2CCF9A4105}" dt="2022-11-04T07:47:43.720" v="364" actId="700"/>
          <ac:spMkLst>
            <pc:docMk/>
            <pc:sldMk cId="4191949581" sldId="264"/>
            <ac:spMk id="3" creationId="{6A811E78-ABE2-37F5-0DA6-B726208C215C}"/>
          </ac:spMkLst>
        </pc:spChg>
        <pc:spChg chg="add mod">
          <ac:chgData name="kashinath nadar" userId="45058ba519cc60d0" providerId="LiveId" clId="{A96AEE52-DBF0-47E3-A43E-CF2CCF9A4105}" dt="2022-11-07T06:36:33.047" v="656" actId="2711"/>
          <ac:spMkLst>
            <pc:docMk/>
            <pc:sldMk cId="4191949581" sldId="264"/>
            <ac:spMk id="4" creationId="{1E1ADFD4-8C42-F134-8323-9A762541E230}"/>
          </ac:spMkLst>
        </pc:spChg>
        <pc:spChg chg="add mod">
          <ac:chgData name="kashinath nadar" userId="45058ba519cc60d0" providerId="LiveId" clId="{A96AEE52-DBF0-47E3-A43E-CF2CCF9A4105}" dt="2022-11-04T07:50:22.869" v="408" actId="207"/>
          <ac:spMkLst>
            <pc:docMk/>
            <pc:sldMk cId="4191949581" sldId="264"/>
            <ac:spMk id="5" creationId="{29113A89-BCD0-8CC5-697B-A5F24E9D8C74}"/>
          </ac:spMkLst>
        </pc:spChg>
      </pc:sldChg>
      <pc:sldChg chg="addSp delSp modSp new mod">
        <pc:chgData name="kashinath nadar" userId="45058ba519cc60d0" providerId="LiveId" clId="{A96AEE52-DBF0-47E3-A43E-CF2CCF9A4105}" dt="2022-11-09T05:21:44.556" v="2825" actId="113"/>
        <pc:sldMkLst>
          <pc:docMk/>
          <pc:sldMk cId="2222219306" sldId="265"/>
        </pc:sldMkLst>
        <pc:spChg chg="mod">
          <ac:chgData name="kashinath nadar" userId="45058ba519cc60d0" providerId="LiveId" clId="{A96AEE52-DBF0-47E3-A43E-CF2CCF9A4105}" dt="2022-11-04T07:56:52.166" v="497" actId="1076"/>
          <ac:spMkLst>
            <pc:docMk/>
            <pc:sldMk cId="2222219306" sldId="265"/>
            <ac:spMk id="2" creationId="{E9957168-44D4-8EE0-BC43-7AC7317F3802}"/>
          </ac:spMkLst>
        </pc:spChg>
        <pc:spChg chg="add mod">
          <ac:chgData name="kashinath nadar" userId="45058ba519cc60d0" providerId="LiveId" clId="{A96AEE52-DBF0-47E3-A43E-CF2CCF9A4105}" dt="2022-11-09T05:21:44.556" v="2825" actId="113"/>
          <ac:spMkLst>
            <pc:docMk/>
            <pc:sldMk cId="2222219306" sldId="265"/>
            <ac:spMk id="3" creationId="{71340E31-5D0C-B3F1-1F03-F7B65F87E9CB}"/>
          </ac:spMkLst>
        </pc:spChg>
        <pc:spChg chg="del mod">
          <ac:chgData name="kashinath nadar" userId="45058ba519cc60d0" providerId="LiveId" clId="{A96AEE52-DBF0-47E3-A43E-CF2CCF9A4105}" dt="2022-11-04T07:56:08.778" v="493" actId="478"/>
          <ac:spMkLst>
            <pc:docMk/>
            <pc:sldMk cId="2222219306" sldId="265"/>
            <ac:spMk id="3" creationId="{C1F3CF1B-7658-74A6-6785-98788CA3E8A5}"/>
          </ac:spMkLst>
        </pc:spChg>
        <pc:spChg chg="add del mod">
          <ac:chgData name="kashinath nadar" userId="45058ba519cc60d0" providerId="LiveId" clId="{A96AEE52-DBF0-47E3-A43E-CF2CCF9A4105}" dt="2022-11-04T07:56:53.619" v="499"/>
          <ac:spMkLst>
            <pc:docMk/>
            <pc:sldMk cId="2222219306" sldId="265"/>
            <ac:spMk id="4" creationId="{6ECF51B9-1BAE-AD9C-6A1F-AA6CA2414344}"/>
          </ac:spMkLst>
        </pc:spChg>
        <pc:spChg chg="add del mod">
          <ac:chgData name="kashinath nadar" userId="45058ba519cc60d0" providerId="LiveId" clId="{A96AEE52-DBF0-47E3-A43E-CF2CCF9A4105}" dt="2022-11-07T05:05:06.944" v="601"/>
          <ac:spMkLst>
            <pc:docMk/>
            <pc:sldMk cId="2222219306" sldId="265"/>
            <ac:spMk id="5" creationId="{A4547BAC-E8FC-9E65-3041-8AE8160E569C}"/>
          </ac:spMkLst>
        </pc:spChg>
      </pc:sldChg>
      <pc:sldChg chg="addSp delSp modSp new mod">
        <pc:chgData name="kashinath nadar" userId="45058ba519cc60d0" providerId="LiveId" clId="{A96AEE52-DBF0-47E3-A43E-CF2CCF9A4105}" dt="2022-11-09T05:33:49.539" v="2877" actId="1440"/>
        <pc:sldMkLst>
          <pc:docMk/>
          <pc:sldMk cId="2332994752" sldId="266"/>
        </pc:sldMkLst>
        <pc:spChg chg="mod">
          <ac:chgData name="kashinath nadar" userId="45058ba519cc60d0" providerId="LiveId" clId="{A96AEE52-DBF0-47E3-A43E-CF2CCF9A4105}" dt="2022-11-08T12:03:08.688" v="1853" actId="20577"/>
          <ac:spMkLst>
            <pc:docMk/>
            <pc:sldMk cId="2332994752" sldId="266"/>
            <ac:spMk id="2" creationId="{44247997-3177-8239-26CD-7672EC43E27D}"/>
          </ac:spMkLst>
        </pc:spChg>
        <pc:spChg chg="del">
          <ac:chgData name="kashinath nadar" userId="45058ba519cc60d0" providerId="LiveId" clId="{A96AEE52-DBF0-47E3-A43E-CF2CCF9A4105}" dt="2022-11-08T06:50:52.403" v="697" actId="931"/>
          <ac:spMkLst>
            <pc:docMk/>
            <pc:sldMk cId="2332994752" sldId="266"/>
            <ac:spMk id="3" creationId="{19F71EE6-3085-2CD3-F9E0-5D0EEFB86685}"/>
          </ac:spMkLst>
        </pc:spChg>
        <pc:spChg chg="mod">
          <ac:chgData name="kashinath nadar" userId="45058ba519cc60d0" providerId="LiveId" clId="{A96AEE52-DBF0-47E3-A43E-CF2CCF9A4105}" dt="2022-11-08T10:05:50.408" v="1741" actId="14100"/>
          <ac:spMkLst>
            <pc:docMk/>
            <pc:sldMk cId="2332994752" sldId="266"/>
            <ac:spMk id="4" creationId="{256803D0-90AE-EBB7-C3F9-972573D29591}"/>
          </ac:spMkLst>
        </pc:spChg>
        <pc:spChg chg="add del mod">
          <ac:chgData name="kashinath nadar" userId="45058ba519cc60d0" providerId="LiveId" clId="{A96AEE52-DBF0-47E3-A43E-CF2CCF9A4105}" dt="2022-11-08T06:52:59.589" v="699" actId="931"/>
          <ac:spMkLst>
            <pc:docMk/>
            <pc:sldMk cId="2332994752" sldId="266"/>
            <ac:spMk id="8" creationId="{E330E930-6DB7-C6E7-F1B6-5555A6703448}"/>
          </ac:spMkLst>
        </pc:spChg>
        <pc:spChg chg="add del mod">
          <ac:chgData name="kashinath nadar" userId="45058ba519cc60d0" providerId="LiveId" clId="{A96AEE52-DBF0-47E3-A43E-CF2CCF9A4105}" dt="2022-11-08T06:53:41.122" v="702" actId="931"/>
          <ac:spMkLst>
            <pc:docMk/>
            <pc:sldMk cId="2332994752" sldId="266"/>
            <ac:spMk id="12" creationId="{B3FB6967-2F48-88A1-6FF9-A8B8EEF9432D}"/>
          </ac:spMkLst>
        </pc:spChg>
        <pc:spChg chg="add del mod">
          <ac:chgData name="kashinath nadar" userId="45058ba519cc60d0" providerId="LiveId" clId="{A96AEE52-DBF0-47E3-A43E-CF2CCF9A4105}" dt="2022-11-09T05:33:10.597" v="2870" actId="22"/>
          <ac:spMkLst>
            <pc:docMk/>
            <pc:sldMk cId="2332994752" sldId="266"/>
            <ac:spMk id="16" creationId="{AA75D747-7765-B65E-BECF-B44D6CFC413E}"/>
          </ac:spMkLst>
        </pc:spChg>
        <pc:picChg chg="add del mod">
          <ac:chgData name="kashinath nadar" userId="45058ba519cc60d0" providerId="LiveId" clId="{A96AEE52-DBF0-47E3-A43E-CF2CCF9A4105}" dt="2022-11-08T06:52:52.490" v="698" actId="478"/>
          <ac:picMkLst>
            <pc:docMk/>
            <pc:sldMk cId="2332994752" sldId="266"/>
            <ac:picMk id="6" creationId="{E6915F3C-0147-F59E-E89D-69CFC7129514}"/>
          </ac:picMkLst>
        </pc:picChg>
        <pc:picChg chg="add del mod">
          <ac:chgData name="kashinath nadar" userId="45058ba519cc60d0" providerId="LiveId" clId="{A96AEE52-DBF0-47E3-A43E-CF2CCF9A4105}" dt="2022-11-08T06:53:29.212" v="701" actId="478"/>
          <ac:picMkLst>
            <pc:docMk/>
            <pc:sldMk cId="2332994752" sldId="266"/>
            <ac:picMk id="10" creationId="{17025A12-65BD-C5BF-F23E-636F928BB7DF}"/>
          </ac:picMkLst>
        </pc:picChg>
        <pc:picChg chg="add del mod">
          <ac:chgData name="kashinath nadar" userId="45058ba519cc60d0" providerId="LiveId" clId="{A96AEE52-DBF0-47E3-A43E-CF2CCF9A4105}" dt="2022-11-09T05:32:51.294" v="2869" actId="478"/>
          <ac:picMkLst>
            <pc:docMk/>
            <pc:sldMk cId="2332994752" sldId="266"/>
            <ac:picMk id="14" creationId="{52FC040A-C069-91A7-5A13-6B0DFE35745D}"/>
          </ac:picMkLst>
        </pc:picChg>
        <pc:picChg chg="add mod ord">
          <ac:chgData name="kashinath nadar" userId="45058ba519cc60d0" providerId="LiveId" clId="{A96AEE52-DBF0-47E3-A43E-CF2CCF9A4105}" dt="2022-11-09T05:33:49.539" v="2877" actId="1440"/>
          <ac:picMkLst>
            <pc:docMk/>
            <pc:sldMk cId="2332994752" sldId="266"/>
            <ac:picMk id="18" creationId="{176FC699-EF1E-DC4A-07EB-0379A0650D19}"/>
          </ac:picMkLst>
        </pc:picChg>
      </pc:sldChg>
      <pc:sldChg chg="new del">
        <pc:chgData name="kashinath nadar" userId="45058ba519cc60d0" providerId="LiveId" clId="{A96AEE52-DBF0-47E3-A43E-CF2CCF9A4105}" dt="2022-11-08T05:03:35.106" v="658" actId="2696"/>
        <pc:sldMkLst>
          <pc:docMk/>
          <pc:sldMk cId="2482756246" sldId="266"/>
        </pc:sldMkLst>
      </pc:sldChg>
      <pc:sldChg chg="addSp delSp modSp add mod">
        <pc:chgData name="kashinath nadar" userId="45058ba519cc60d0" providerId="LiveId" clId="{A96AEE52-DBF0-47E3-A43E-CF2CCF9A4105}" dt="2022-11-09T05:48:24.909" v="3387" actId="20577"/>
        <pc:sldMkLst>
          <pc:docMk/>
          <pc:sldMk cId="2117717758" sldId="267"/>
        </pc:sldMkLst>
        <pc:spChg chg="mod">
          <ac:chgData name="kashinath nadar" userId="45058ba519cc60d0" providerId="LiveId" clId="{A96AEE52-DBF0-47E3-A43E-CF2CCF9A4105}" dt="2022-11-09T05:48:24.909" v="3387" actId="20577"/>
          <ac:spMkLst>
            <pc:docMk/>
            <pc:sldMk cId="2117717758" sldId="267"/>
            <ac:spMk id="2" creationId="{44247997-3177-8239-26CD-7672EC43E27D}"/>
          </ac:spMkLst>
        </pc:spChg>
        <pc:spChg chg="mod">
          <ac:chgData name="kashinath nadar" userId="45058ba519cc60d0" providerId="LiveId" clId="{A96AEE52-DBF0-47E3-A43E-CF2CCF9A4105}" dt="2022-11-08T10:06:04.238" v="1744" actId="14100"/>
          <ac:spMkLst>
            <pc:docMk/>
            <pc:sldMk cId="2117717758" sldId="267"/>
            <ac:spMk id="4" creationId="{256803D0-90AE-EBB7-C3F9-972573D29591}"/>
          </ac:spMkLst>
        </pc:spChg>
        <pc:spChg chg="add del mod">
          <ac:chgData name="kashinath nadar" userId="45058ba519cc60d0" providerId="LiveId" clId="{A96AEE52-DBF0-47E3-A43E-CF2CCF9A4105}" dt="2022-11-08T09:53:41.567" v="1030" actId="931"/>
          <ac:spMkLst>
            <pc:docMk/>
            <pc:sldMk cId="2117717758" sldId="267"/>
            <ac:spMk id="5" creationId="{DF17560D-C3EC-E37C-DCEB-B03EDB4A61DA}"/>
          </ac:spMkLst>
        </pc:spChg>
        <pc:spChg chg="add del mod">
          <ac:chgData name="kashinath nadar" userId="45058ba519cc60d0" providerId="LiveId" clId="{A96AEE52-DBF0-47E3-A43E-CF2CCF9A4105}" dt="2022-11-09T05:30:52.887" v="2860" actId="22"/>
          <ac:spMkLst>
            <pc:docMk/>
            <pc:sldMk cId="2117717758" sldId="267"/>
            <ac:spMk id="9" creationId="{A2F37F41-A243-7386-3F86-BED8D8FDB61F}"/>
          </ac:spMkLst>
        </pc:spChg>
        <pc:picChg chg="add del mod">
          <ac:chgData name="kashinath nadar" userId="45058ba519cc60d0" providerId="LiveId" clId="{A96AEE52-DBF0-47E3-A43E-CF2CCF9A4105}" dt="2022-11-09T05:30:50.791" v="2859" actId="478"/>
          <ac:picMkLst>
            <pc:docMk/>
            <pc:sldMk cId="2117717758" sldId="267"/>
            <ac:picMk id="7" creationId="{0C98C782-CC54-5157-7948-60EBEB4C642E}"/>
          </ac:picMkLst>
        </pc:picChg>
        <pc:picChg chg="add mod ord">
          <ac:chgData name="kashinath nadar" userId="45058ba519cc60d0" providerId="LiveId" clId="{A96AEE52-DBF0-47E3-A43E-CF2CCF9A4105}" dt="2022-11-09T05:31:26.561" v="2867" actId="14100"/>
          <ac:picMkLst>
            <pc:docMk/>
            <pc:sldMk cId="2117717758" sldId="267"/>
            <ac:picMk id="11" creationId="{15B16D28-2104-BC25-23A6-05C86822AFA7}"/>
          </ac:picMkLst>
        </pc:picChg>
        <pc:picChg chg="del">
          <ac:chgData name="kashinath nadar" userId="45058ba519cc60d0" providerId="LiveId" clId="{A96AEE52-DBF0-47E3-A43E-CF2CCF9A4105}" dt="2022-11-08T09:53:36.215" v="1029" actId="478"/>
          <ac:picMkLst>
            <pc:docMk/>
            <pc:sldMk cId="2117717758" sldId="267"/>
            <ac:picMk id="14" creationId="{52FC040A-C069-91A7-5A13-6B0DFE35745D}"/>
          </ac:picMkLst>
        </pc:picChg>
      </pc:sldChg>
      <pc:sldChg chg="addSp delSp modSp new del mod">
        <pc:chgData name="kashinath nadar" userId="45058ba519cc60d0" providerId="LiveId" clId="{A96AEE52-DBF0-47E3-A43E-CF2CCF9A4105}" dt="2022-11-08T09:53:09.556" v="1006" actId="2696"/>
        <pc:sldMkLst>
          <pc:docMk/>
          <pc:sldMk cId="3825475660" sldId="267"/>
        </pc:sldMkLst>
        <pc:spChg chg="mod">
          <ac:chgData name="kashinath nadar" userId="45058ba519cc60d0" providerId="LiveId" clId="{A96AEE52-DBF0-47E3-A43E-CF2CCF9A4105}" dt="2022-11-08T09:49:48.495" v="979" actId="122"/>
          <ac:spMkLst>
            <pc:docMk/>
            <pc:sldMk cId="3825475660" sldId="267"/>
            <ac:spMk id="2" creationId="{56506B9D-56B5-47DF-B6E2-2D0C64EF7C9F}"/>
          </ac:spMkLst>
        </pc:spChg>
        <pc:spChg chg="del">
          <ac:chgData name="kashinath nadar" userId="45058ba519cc60d0" providerId="LiveId" clId="{A96AEE52-DBF0-47E3-A43E-CF2CCF9A4105}" dt="2022-11-08T09:52:01.658" v="997" actId="931"/>
          <ac:spMkLst>
            <pc:docMk/>
            <pc:sldMk cId="3825475660" sldId="267"/>
            <ac:spMk id="3" creationId="{61C1C7A6-1691-4A6B-8999-FEEF41FF2F9F}"/>
          </ac:spMkLst>
        </pc:spChg>
        <pc:spChg chg="mod">
          <ac:chgData name="kashinath nadar" userId="45058ba519cc60d0" providerId="LiveId" clId="{A96AEE52-DBF0-47E3-A43E-CF2CCF9A4105}" dt="2022-11-08T09:51:50.308" v="996" actId="20577"/>
          <ac:spMkLst>
            <pc:docMk/>
            <pc:sldMk cId="3825475660" sldId="267"/>
            <ac:spMk id="4" creationId="{EC7B174B-3D1F-E7AD-BA1B-94CC93F1B782}"/>
          </ac:spMkLst>
        </pc:spChg>
        <pc:spChg chg="add del mod">
          <ac:chgData name="kashinath nadar" userId="45058ba519cc60d0" providerId="LiveId" clId="{A96AEE52-DBF0-47E3-A43E-CF2CCF9A4105}" dt="2022-11-08T09:52:40.732" v="1002" actId="931"/>
          <ac:spMkLst>
            <pc:docMk/>
            <pc:sldMk cId="3825475660" sldId="267"/>
            <ac:spMk id="8" creationId="{C834856A-9A32-01A4-E955-2625E96292F9}"/>
          </ac:spMkLst>
        </pc:spChg>
        <pc:picChg chg="add del mod">
          <ac:chgData name="kashinath nadar" userId="45058ba519cc60d0" providerId="LiveId" clId="{A96AEE52-DBF0-47E3-A43E-CF2CCF9A4105}" dt="2022-11-08T09:52:24.313" v="1001" actId="478"/>
          <ac:picMkLst>
            <pc:docMk/>
            <pc:sldMk cId="3825475660" sldId="267"/>
            <ac:picMk id="6" creationId="{8B7FAA2E-82E6-3523-348E-B4B0EAE036EB}"/>
          </ac:picMkLst>
        </pc:picChg>
        <pc:picChg chg="add mod">
          <ac:chgData name="kashinath nadar" userId="45058ba519cc60d0" providerId="LiveId" clId="{A96AEE52-DBF0-47E3-A43E-CF2CCF9A4105}" dt="2022-11-08T09:52:57.541" v="1005" actId="14861"/>
          <ac:picMkLst>
            <pc:docMk/>
            <pc:sldMk cId="3825475660" sldId="267"/>
            <ac:picMk id="10" creationId="{E804E5BE-406B-57F9-6D2B-B4319D8273AE}"/>
          </ac:picMkLst>
        </pc:picChg>
      </pc:sldChg>
      <pc:sldChg chg="addSp delSp modSp add mod">
        <pc:chgData name="kashinath nadar" userId="45058ba519cc60d0" providerId="LiveId" clId="{A96AEE52-DBF0-47E3-A43E-CF2CCF9A4105}" dt="2022-11-09T05:48:43.474" v="3393" actId="20577"/>
        <pc:sldMkLst>
          <pc:docMk/>
          <pc:sldMk cId="3333219544" sldId="268"/>
        </pc:sldMkLst>
        <pc:spChg chg="mod">
          <ac:chgData name="kashinath nadar" userId="45058ba519cc60d0" providerId="LiveId" clId="{A96AEE52-DBF0-47E3-A43E-CF2CCF9A4105}" dt="2022-11-09T05:48:43.474" v="3393" actId="20577"/>
          <ac:spMkLst>
            <pc:docMk/>
            <pc:sldMk cId="3333219544" sldId="268"/>
            <ac:spMk id="2" creationId="{44247997-3177-8239-26CD-7672EC43E27D}"/>
          </ac:spMkLst>
        </pc:spChg>
        <pc:spChg chg="mod">
          <ac:chgData name="kashinath nadar" userId="45058ba519cc60d0" providerId="LiveId" clId="{A96AEE52-DBF0-47E3-A43E-CF2CCF9A4105}" dt="2022-11-08T10:05:26.578" v="1738" actId="27636"/>
          <ac:spMkLst>
            <pc:docMk/>
            <pc:sldMk cId="3333219544" sldId="268"/>
            <ac:spMk id="4" creationId="{256803D0-90AE-EBB7-C3F9-972573D29591}"/>
          </ac:spMkLst>
        </pc:spChg>
        <pc:spChg chg="add del mod">
          <ac:chgData name="kashinath nadar" userId="45058ba519cc60d0" providerId="LiveId" clId="{A96AEE52-DBF0-47E3-A43E-CF2CCF9A4105}" dt="2022-11-08T09:57:30.412" v="1266" actId="931"/>
          <ac:spMkLst>
            <pc:docMk/>
            <pc:sldMk cId="3333219544" sldId="268"/>
            <ac:spMk id="5" creationId="{DEDA1DAE-85DC-CA95-157D-074A800FBF07}"/>
          </ac:spMkLst>
        </pc:spChg>
        <pc:spChg chg="add del mod">
          <ac:chgData name="kashinath nadar" userId="45058ba519cc60d0" providerId="LiveId" clId="{A96AEE52-DBF0-47E3-A43E-CF2CCF9A4105}" dt="2022-11-09T05:28:49.495" v="2845" actId="22"/>
          <ac:spMkLst>
            <pc:docMk/>
            <pc:sldMk cId="3333219544" sldId="268"/>
            <ac:spMk id="10" creationId="{3890034F-5E36-8FB6-88C6-DBAEEE026390}"/>
          </ac:spMkLst>
        </pc:spChg>
        <pc:picChg chg="del mod">
          <ac:chgData name="kashinath nadar" userId="45058ba519cc60d0" providerId="LiveId" clId="{A96AEE52-DBF0-47E3-A43E-CF2CCF9A4105}" dt="2022-11-08T09:57:23.858" v="1265" actId="478"/>
          <ac:picMkLst>
            <pc:docMk/>
            <pc:sldMk cId="3333219544" sldId="268"/>
            <ac:picMk id="7" creationId="{0C98C782-CC54-5157-7948-60EBEB4C642E}"/>
          </ac:picMkLst>
        </pc:picChg>
        <pc:picChg chg="add del mod">
          <ac:chgData name="kashinath nadar" userId="45058ba519cc60d0" providerId="LiveId" clId="{A96AEE52-DBF0-47E3-A43E-CF2CCF9A4105}" dt="2022-11-09T05:28:47.543" v="2844" actId="478"/>
          <ac:picMkLst>
            <pc:docMk/>
            <pc:sldMk cId="3333219544" sldId="268"/>
            <ac:picMk id="8" creationId="{F151A879-42FB-DA7C-F403-77272E24DFC1}"/>
          </ac:picMkLst>
        </pc:picChg>
        <pc:picChg chg="add mod ord">
          <ac:chgData name="kashinath nadar" userId="45058ba519cc60d0" providerId="LiveId" clId="{A96AEE52-DBF0-47E3-A43E-CF2CCF9A4105}" dt="2022-11-09T05:34:14.168" v="2880" actId="14100"/>
          <ac:picMkLst>
            <pc:docMk/>
            <pc:sldMk cId="3333219544" sldId="268"/>
            <ac:picMk id="12" creationId="{6D2F67E3-307E-A712-86F2-B154C6E73D6E}"/>
          </ac:picMkLst>
        </pc:picChg>
      </pc:sldChg>
      <pc:sldChg chg="addSp delSp modSp add mod">
        <pc:chgData name="kashinath nadar" userId="45058ba519cc60d0" providerId="LiveId" clId="{A96AEE52-DBF0-47E3-A43E-CF2CCF9A4105}" dt="2022-11-09T05:49:04.434" v="3394" actId="20577"/>
        <pc:sldMkLst>
          <pc:docMk/>
          <pc:sldMk cId="2753291019" sldId="269"/>
        </pc:sldMkLst>
        <pc:spChg chg="mod">
          <ac:chgData name="kashinath nadar" userId="45058ba519cc60d0" providerId="LiveId" clId="{A96AEE52-DBF0-47E3-A43E-CF2CCF9A4105}" dt="2022-11-09T05:49:04.434" v="3394" actId="20577"/>
          <ac:spMkLst>
            <pc:docMk/>
            <pc:sldMk cId="2753291019" sldId="269"/>
            <ac:spMk id="2" creationId="{44247997-3177-8239-26CD-7672EC43E27D}"/>
          </ac:spMkLst>
        </pc:spChg>
        <pc:spChg chg="mod">
          <ac:chgData name="kashinath nadar" userId="45058ba519cc60d0" providerId="LiveId" clId="{A96AEE52-DBF0-47E3-A43E-CF2CCF9A4105}" dt="2022-11-08T12:08:35.789" v="2043" actId="20577"/>
          <ac:spMkLst>
            <pc:docMk/>
            <pc:sldMk cId="2753291019" sldId="269"/>
            <ac:spMk id="4" creationId="{256803D0-90AE-EBB7-C3F9-972573D29591}"/>
          </ac:spMkLst>
        </pc:spChg>
        <pc:spChg chg="add del mod">
          <ac:chgData name="kashinath nadar" userId="45058ba519cc60d0" providerId="LiveId" clId="{A96AEE52-DBF0-47E3-A43E-CF2CCF9A4105}" dt="2022-11-08T10:08:54.706" v="1763" actId="931"/>
          <ac:spMkLst>
            <pc:docMk/>
            <pc:sldMk cId="2753291019" sldId="269"/>
            <ac:spMk id="5" creationId="{272AFEB6-1960-F5C1-962A-6C57759414A8}"/>
          </ac:spMkLst>
        </pc:spChg>
        <pc:spChg chg="add del mod">
          <ac:chgData name="kashinath nadar" userId="45058ba519cc60d0" providerId="LiveId" clId="{A96AEE52-DBF0-47E3-A43E-CF2CCF9A4105}" dt="2022-11-09T05:27:46.454" v="2837"/>
          <ac:spMkLst>
            <pc:docMk/>
            <pc:sldMk cId="2753291019" sldId="269"/>
            <ac:spMk id="10" creationId="{D2307933-293A-14F2-4F66-7B128DB1CA9C}"/>
          </ac:spMkLst>
        </pc:spChg>
        <pc:picChg chg="add del mod">
          <ac:chgData name="kashinath nadar" userId="45058ba519cc60d0" providerId="LiveId" clId="{A96AEE52-DBF0-47E3-A43E-CF2CCF9A4105}" dt="2022-11-09T05:27:38.603" v="2834" actId="478"/>
          <ac:picMkLst>
            <pc:docMk/>
            <pc:sldMk cId="2753291019" sldId="269"/>
            <ac:picMk id="7" creationId="{D9D299F3-2016-7E9C-F538-3D620BEEDC72}"/>
          </ac:picMkLst>
        </pc:picChg>
        <pc:picChg chg="del mod">
          <ac:chgData name="kashinath nadar" userId="45058ba519cc60d0" providerId="LiveId" clId="{A96AEE52-DBF0-47E3-A43E-CF2CCF9A4105}" dt="2022-11-08T10:08:48.143" v="1762" actId="478"/>
          <ac:picMkLst>
            <pc:docMk/>
            <pc:sldMk cId="2753291019" sldId="269"/>
            <ac:picMk id="8" creationId="{F151A879-42FB-DA7C-F403-77272E24DFC1}"/>
          </ac:picMkLst>
        </pc:picChg>
        <pc:picChg chg="add del">
          <ac:chgData name="kashinath nadar" userId="45058ba519cc60d0" providerId="LiveId" clId="{A96AEE52-DBF0-47E3-A43E-CF2CCF9A4105}" dt="2022-11-09T05:27:44.276" v="2836" actId="21"/>
          <ac:picMkLst>
            <pc:docMk/>
            <pc:sldMk cId="2753291019" sldId="269"/>
            <ac:picMk id="12" creationId="{D833434B-DCF4-01F4-9602-9D6477CA1EAB}"/>
          </ac:picMkLst>
        </pc:picChg>
        <pc:picChg chg="add mod">
          <ac:chgData name="kashinath nadar" userId="45058ba519cc60d0" providerId="LiveId" clId="{A96AEE52-DBF0-47E3-A43E-CF2CCF9A4105}" dt="2022-11-09T05:28:16.942" v="2842" actId="1440"/>
          <ac:picMkLst>
            <pc:docMk/>
            <pc:sldMk cId="2753291019" sldId="269"/>
            <ac:picMk id="13" creationId="{6419CAB4-A946-75B6-3BE8-5FDBB1218CFA}"/>
          </ac:picMkLst>
        </pc:picChg>
      </pc:sldChg>
      <pc:sldChg chg="addSp modSp new mod">
        <pc:chgData name="kashinath nadar" userId="45058ba519cc60d0" providerId="LiveId" clId="{A96AEE52-DBF0-47E3-A43E-CF2CCF9A4105}" dt="2022-11-08T12:02:43.733" v="1833" actId="1076"/>
        <pc:sldMkLst>
          <pc:docMk/>
          <pc:sldMk cId="1077637374" sldId="270"/>
        </pc:sldMkLst>
        <pc:spChg chg="add mod">
          <ac:chgData name="kashinath nadar" userId="45058ba519cc60d0" providerId="LiveId" clId="{A96AEE52-DBF0-47E3-A43E-CF2CCF9A4105}" dt="2022-11-08T12:02:43.733" v="1833" actId="1076"/>
          <ac:spMkLst>
            <pc:docMk/>
            <pc:sldMk cId="1077637374" sldId="270"/>
            <ac:spMk id="2" creationId="{5AC6A75C-6FAE-71F3-E1E5-9B4CDFB560CB}"/>
          </ac:spMkLst>
        </pc:spChg>
      </pc:sldChg>
      <pc:sldChg chg="addSp modSp new del mod">
        <pc:chgData name="kashinath nadar" userId="45058ba519cc60d0" providerId="LiveId" clId="{A96AEE52-DBF0-47E3-A43E-CF2CCF9A4105}" dt="2022-11-08T12:13:27.187" v="2114" actId="2696"/>
        <pc:sldMkLst>
          <pc:docMk/>
          <pc:sldMk cId="4214144463" sldId="271"/>
        </pc:sldMkLst>
        <pc:spChg chg="add mod">
          <ac:chgData name="kashinath nadar" userId="45058ba519cc60d0" providerId="LiveId" clId="{A96AEE52-DBF0-47E3-A43E-CF2CCF9A4105}" dt="2022-11-08T12:10:07.943" v="2071" actId="1076"/>
          <ac:spMkLst>
            <pc:docMk/>
            <pc:sldMk cId="4214144463" sldId="271"/>
            <ac:spMk id="2" creationId="{B4375254-138C-FFAF-EA53-E6DEFC4C08D0}"/>
          </ac:spMkLst>
        </pc:spChg>
      </pc:sldChg>
      <pc:sldChg chg="modSp new mod">
        <pc:chgData name="kashinath nadar" userId="45058ba519cc60d0" providerId="LiveId" clId="{A96AEE52-DBF0-47E3-A43E-CF2CCF9A4105}" dt="2022-11-08T12:13:34.659" v="2115" actId="1076"/>
        <pc:sldMkLst>
          <pc:docMk/>
          <pc:sldMk cId="3591903529" sldId="272"/>
        </pc:sldMkLst>
        <pc:spChg chg="mod">
          <ac:chgData name="kashinath nadar" userId="45058ba519cc60d0" providerId="LiveId" clId="{A96AEE52-DBF0-47E3-A43E-CF2CCF9A4105}" dt="2022-11-08T12:13:34.659" v="2115" actId="1076"/>
          <ac:spMkLst>
            <pc:docMk/>
            <pc:sldMk cId="3591903529" sldId="272"/>
            <ac:spMk id="2" creationId="{46CF5579-B4FE-5E2D-6342-5DABEBAA86D8}"/>
          </ac:spMkLst>
        </pc:spChg>
      </pc:sldChg>
      <pc:sldChg chg="modSp new mod">
        <pc:chgData name="kashinath nadar" userId="45058ba519cc60d0" providerId="LiveId" clId="{A96AEE52-DBF0-47E3-A43E-CF2CCF9A4105}" dt="2022-11-08T12:14:20.899" v="2134" actId="1076"/>
        <pc:sldMkLst>
          <pc:docMk/>
          <pc:sldMk cId="1189258217" sldId="273"/>
        </pc:sldMkLst>
        <pc:spChg chg="mod">
          <ac:chgData name="kashinath nadar" userId="45058ba519cc60d0" providerId="LiveId" clId="{A96AEE52-DBF0-47E3-A43E-CF2CCF9A4105}" dt="2022-11-08T12:14:20.899" v="2134" actId="1076"/>
          <ac:spMkLst>
            <pc:docMk/>
            <pc:sldMk cId="1189258217" sldId="273"/>
            <ac:spMk id="2" creationId="{9A2BADC8-5628-4771-3C6C-02FD3CEC2FCE}"/>
          </ac:spMkLst>
        </pc:spChg>
      </pc:sldChg>
      <pc:sldChg chg="addSp delSp modSp add mod">
        <pc:chgData name="kashinath nadar" userId="45058ba519cc60d0" providerId="LiveId" clId="{A96AEE52-DBF0-47E3-A43E-CF2CCF9A4105}" dt="2022-11-09T05:57:11.348" v="3797" actId="20577"/>
        <pc:sldMkLst>
          <pc:docMk/>
          <pc:sldMk cId="932378818" sldId="274"/>
        </pc:sldMkLst>
        <pc:spChg chg="mod">
          <ac:chgData name="kashinath nadar" userId="45058ba519cc60d0" providerId="LiveId" clId="{A96AEE52-DBF0-47E3-A43E-CF2CCF9A4105}" dt="2022-11-09T05:49:17.768" v="3399" actId="6549"/>
          <ac:spMkLst>
            <pc:docMk/>
            <pc:sldMk cId="932378818" sldId="274"/>
            <ac:spMk id="2" creationId="{44247997-3177-8239-26CD-7672EC43E27D}"/>
          </ac:spMkLst>
        </pc:spChg>
        <pc:spChg chg="mod">
          <ac:chgData name="kashinath nadar" userId="45058ba519cc60d0" providerId="LiveId" clId="{A96AEE52-DBF0-47E3-A43E-CF2CCF9A4105}" dt="2022-11-09T05:57:11.348" v="3797" actId="20577"/>
          <ac:spMkLst>
            <pc:docMk/>
            <pc:sldMk cId="932378818" sldId="274"/>
            <ac:spMk id="4" creationId="{256803D0-90AE-EBB7-C3F9-972573D29591}"/>
          </ac:spMkLst>
        </pc:spChg>
        <pc:spChg chg="add del mod">
          <ac:chgData name="kashinath nadar" userId="45058ba519cc60d0" providerId="LiveId" clId="{A96AEE52-DBF0-47E3-A43E-CF2CCF9A4105}" dt="2022-11-09T05:24:33.544" v="2827" actId="22"/>
          <ac:spMkLst>
            <pc:docMk/>
            <pc:sldMk cId="932378818" sldId="274"/>
            <ac:spMk id="5" creationId="{16738B61-5642-EAAC-835D-AAB37775C0D5}"/>
          </ac:spMkLst>
        </pc:spChg>
        <pc:picChg chg="add mod ord">
          <ac:chgData name="kashinath nadar" userId="45058ba519cc60d0" providerId="LiveId" clId="{A96AEE52-DBF0-47E3-A43E-CF2CCF9A4105}" dt="2022-11-09T05:25:02.010" v="2832" actId="1440"/>
          <ac:picMkLst>
            <pc:docMk/>
            <pc:sldMk cId="932378818" sldId="274"/>
            <ac:picMk id="7" creationId="{1FE1C78D-304D-DA4F-B4B9-0DD9558E47CC}"/>
          </ac:picMkLst>
        </pc:picChg>
        <pc:picChg chg="del">
          <ac:chgData name="kashinath nadar" userId="45058ba519cc60d0" providerId="LiveId" clId="{A96AEE52-DBF0-47E3-A43E-CF2CCF9A4105}" dt="2022-11-09T05:24:31.715" v="2826" actId="478"/>
          <ac:picMkLst>
            <pc:docMk/>
            <pc:sldMk cId="932378818" sldId="274"/>
            <ac:picMk id="12" creationId="{7016C27B-6E1A-BA8B-20F6-7D3F37596A26}"/>
          </ac:picMkLst>
        </pc:picChg>
      </pc:sldChg>
      <pc:sldChg chg="addSp delSp modSp add del mod">
        <pc:chgData name="kashinath nadar" userId="45058ba519cc60d0" providerId="LiveId" clId="{A96AEE52-DBF0-47E3-A43E-CF2CCF9A4105}" dt="2022-11-09T05:21:00.945" v="2818" actId="2696"/>
        <pc:sldMkLst>
          <pc:docMk/>
          <pc:sldMk cId="2498219534" sldId="274"/>
        </pc:sldMkLst>
        <pc:spChg chg="mod">
          <ac:chgData name="kashinath nadar" userId="45058ba519cc60d0" providerId="LiveId" clId="{A96AEE52-DBF0-47E3-A43E-CF2CCF9A4105}" dt="2022-11-09T05:20:31.546" v="2817" actId="20577"/>
          <ac:spMkLst>
            <pc:docMk/>
            <pc:sldMk cId="2498219534" sldId="274"/>
            <ac:spMk id="2" creationId="{44247997-3177-8239-26CD-7672EC43E27D}"/>
          </ac:spMkLst>
        </pc:spChg>
        <pc:spChg chg="add del mod">
          <ac:chgData name="kashinath nadar" userId="45058ba519cc60d0" providerId="LiveId" clId="{A96AEE52-DBF0-47E3-A43E-CF2CCF9A4105}" dt="2022-11-09T05:17:31.704" v="2782" actId="22"/>
          <ac:spMkLst>
            <pc:docMk/>
            <pc:sldMk cId="2498219534" sldId="274"/>
            <ac:spMk id="5" creationId="{42AE17BE-D00D-CCE2-9497-D9E61A977634}"/>
          </ac:spMkLst>
        </pc:spChg>
        <pc:spChg chg="add del mod">
          <ac:chgData name="kashinath nadar" userId="45058ba519cc60d0" providerId="LiveId" clId="{A96AEE52-DBF0-47E3-A43E-CF2CCF9A4105}" dt="2022-11-09T05:18:32.025" v="2789" actId="22"/>
          <ac:spMkLst>
            <pc:docMk/>
            <pc:sldMk cId="2498219534" sldId="274"/>
            <ac:spMk id="10" creationId="{9F6CBCC4-D778-4867-330A-DFFDEA723C1E}"/>
          </ac:spMkLst>
        </pc:spChg>
        <pc:picChg chg="del mod">
          <ac:chgData name="kashinath nadar" userId="45058ba519cc60d0" providerId="LiveId" clId="{A96AEE52-DBF0-47E3-A43E-CF2CCF9A4105}" dt="2022-11-09T05:17:28.727" v="2781" actId="478"/>
          <ac:picMkLst>
            <pc:docMk/>
            <pc:sldMk cId="2498219534" sldId="274"/>
            <ac:picMk id="7" creationId="{0C98C782-CC54-5157-7948-60EBEB4C642E}"/>
          </ac:picMkLst>
        </pc:picChg>
        <pc:picChg chg="add del mod ord">
          <ac:chgData name="kashinath nadar" userId="45058ba519cc60d0" providerId="LiveId" clId="{A96AEE52-DBF0-47E3-A43E-CF2CCF9A4105}" dt="2022-11-09T05:18:06.137" v="2788" actId="478"/>
          <ac:picMkLst>
            <pc:docMk/>
            <pc:sldMk cId="2498219534" sldId="274"/>
            <ac:picMk id="8" creationId="{77026107-05DA-4D84-0139-7E051DDB66DA}"/>
          </ac:picMkLst>
        </pc:picChg>
        <pc:picChg chg="add mod ord">
          <ac:chgData name="kashinath nadar" userId="45058ba519cc60d0" providerId="LiveId" clId="{A96AEE52-DBF0-47E3-A43E-CF2CCF9A4105}" dt="2022-11-09T05:18:59.097" v="2794" actId="1440"/>
          <ac:picMkLst>
            <pc:docMk/>
            <pc:sldMk cId="2498219534" sldId="274"/>
            <ac:picMk id="12" creationId="{7016C27B-6E1A-BA8B-20F6-7D3F37596A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2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27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536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661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488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199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979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31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2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9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1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4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8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7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4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07-Nov-22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94584D-6D88-1A7B-A948-85B255064EED}"/>
              </a:ext>
            </a:extLst>
          </p:cNvPr>
          <p:cNvSpPr txBox="1"/>
          <p:nvPr/>
        </p:nvSpPr>
        <p:spPr>
          <a:xfrm>
            <a:off x="867747" y="783771"/>
            <a:ext cx="10226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Project Name </a:t>
            </a:r>
            <a:r>
              <a:rPr lang="en-US" sz="44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:- </a:t>
            </a:r>
            <a:r>
              <a:rPr lang="en-US" sz="4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TO -DO -TRACKER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F1889-5EFC-81E3-4F0A-D728295D4DAA}"/>
              </a:ext>
            </a:extLst>
          </p:cNvPr>
          <p:cNvSpPr txBox="1"/>
          <p:nvPr/>
        </p:nvSpPr>
        <p:spPr>
          <a:xfrm>
            <a:off x="584717" y="3984171"/>
            <a:ext cx="10835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chemeClr val="bg1"/>
                </a:solidFill>
                <a:latin typeface="Fuzzy Bubbles"/>
              </a:rPr>
              <a:t>Presented By </a:t>
            </a:r>
            <a:r>
              <a:rPr lang="en-US" sz="2800" i="1" u="sng" dirty="0">
                <a:solidFill>
                  <a:schemeClr val="bg1"/>
                </a:solidFill>
                <a:latin typeface="Fuzzy Bubbles"/>
              </a:rPr>
              <a:t>:-</a:t>
            </a:r>
          </a:p>
          <a:p>
            <a:r>
              <a:rPr lang="en-US" sz="2800" i="1" dirty="0">
                <a:solidFill>
                  <a:schemeClr val="bg1"/>
                </a:solidFill>
                <a:latin typeface="Fuzzy Bubbles"/>
              </a:rPr>
              <a:t>Team-8</a:t>
            </a:r>
          </a:p>
          <a:p>
            <a:r>
              <a:rPr lang="en-US" sz="2800" i="1" dirty="0">
                <a:solidFill>
                  <a:schemeClr val="bg1"/>
                </a:solidFill>
                <a:latin typeface="Fuzzy Bubbles"/>
              </a:rPr>
              <a:t>Rohit Kumar </a:t>
            </a:r>
            <a:r>
              <a:rPr lang="en-US" sz="2800" i="1" dirty="0" err="1">
                <a:solidFill>
                  <a:schemeClr val="bg1"/>
                </a:solidFill>
                <a:latin typeface="Fuzzy Bubbles"/>
              </a:rPr>
              <a:t>Soni</a:t>
            </a:r>
            <a:r>
              <a:rPr lang="en-US" sz="2800" i="1" dirty="0">
                <a:solidFill>
                  <a:schemeClr val="bg1"/>
                </a:solidFill>
                <a:latin typeface="Fuzzy Bubbles"/>
              </a:rPr>
              <a:t>,</a:t>
            </a:r>
          </a:p>
          <a:p>
            <a:r>
              <a:rPr lang="en-US" sz="2800" i="1" dirty="0">
                <a:solidFill>
                  <a:schemeClr val="bg1"/>
                </a:solidFill>
                <a:latin typeface="Fuzzy Bubbles"/>
              </a:rPr>
              <a:t>Kashinath Nadar,</a:t>
            </a:r>
          </a:p>
          <a:p>
            <a:r>
              <a:rPr lang="en-US" sz="2800" i="1" dirty="0">
                <a:solidFill>
                  <a:schemeClr val="bg1"/>
                </a:solidFill>
                <a:latin typeface="Fuzzy Bubbles"/>
              </a:rPr>
              <a:t>Praveen 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69837-0635-4716-B3A4-FB3C46466FD5}"/>
              </a:ext>
            </a:extLst>
          </p:cNvPr>
          <p:cNvSpPr txBox="1"/>
          <p:nvPr/>
        </p:nvSpPr>
        <p:spPr>
          <a:xfrm>
            <a:off x="8938728" y="4889242"/>
            <a:ext cx="431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bg1"/>
                </a:solidFill>
                <a:latin typeface="Fuzzy Bubbles"/>
              </a:rPr>
              <a:t>Mentor  </a:t>
            </a:r>
            <a:r>
              <a:rPr lang="en-US" sz="2400" i="1" u="sng" dirty="0">
                <a:solidFill>
                  <a:schemeClr val="bg1"/>
                </a:solidFill>
                <a:latin typeface="Fuzzy Bubbles"/>
              </a:rPr>
              <a:t>:-</a:t>
            </a:r>
          </a:p>
          <a:p>
            <a:r>
              <a:rPr lang="en-US" sz="2400" i="1" dirty="0">
                <a:solidFill>
                  <a:schemeClr val="bg1"/>
                </a:solidFill>
                <a:latin typeface="Fuzzy Bubbles"/>
              </a:rPr>
              <a:t>Anjali Singhal.</a:t>
            </a:r>
          </a:p>
        </p:txBody>
      </p:sp>
    </p:spTree>
    <p:extLst>
      <p:ext uri="{BB962C8B-B14F-4D97-AF65-F5344CB8AC3E}">
        <p14:creationId xmlns:p14="http://schemas.microsoft.com/office/powerpoint/2010/main" val="6694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6A75C-6FAE-71F3-E1E5-9B4CDFB560CB}"/>
              </a:ext>
            </a:extLst>
          </p:cNvPr>
          <p:cNvSpPr txBox="1"/>
          <p:nvPr/>
        </p:nvSpPr>
        <p:spPr>
          <a:xfrm>
            <a:off x="4105469" y="2668555"/>
            <a:ext cx="440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Fuzzy Bubbles"/>
              </a:rPr>
              <a:t>DEMO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07763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7997-3177-8239-26CD-7672EC43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7572"/>
            <a:ext cx="2793159" cy="992155"/>
          </a:xfrm>
        </p:spPr>
        <p:txBody>
          <a:bodyPr/>
          <a:lstStyle/>
          <a:p>
            <a:pPr algn="ctr"/>
            <a:r>
              <a:rPr lang="en-US" sz="3200" b="1" u="sng" dirty="0">
                <a:latin typeface="Fuzzy Bubbles"/>
              </a:rPr>
              <a:t>LOG-IN &amp; SIGN-UP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03D0-90AE-EBB7-C3F9-972573D29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981200"/>
            <a:ext cx="3295748" cy="399972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IT’S THE LOGIN PAGE OF THE TO-DO-TRACKER APP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FROM HERE WE CAN LOGIN TO OUR APPLICATION.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IF YOU ARE A NEW USER YOU CAN CREATE A NEW ACCOUNT BY CLICKING ON THE </a:t>
            </a:r>
            <a:r>
              <a:rPr lang="en-US" sz="18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SIGN-UP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OPTION 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76FC699-EF1E-DC4A-07EB-0379A0650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570" y="475861"/>
            <a:ext cx="7081935" cy="5915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99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7997-3177-8239-26CD-7672EC43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7572"/>
            <a:ext cx="2793159" cy="992155"/>
          </a:xfrm>
        </p:spPr>
        <p:txBody>
          <a:bodyPr/>
          <a:lstStyle/>
          <a:p>
            <a:pPr algn="ctr"/>
            <a:r>
              <a:rPr lang="en-US" sz="3200" b="1" u="sng" dirty="0">
                <a:latin typeface="Fuzzy Bubbles"/>
              </a:rPr>
              <a:t>EDIT USER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03D0-90AE-EBB7-C3F9-972573D29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981200"/>
            <a:ext cx="3501022" cy="3859763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IN THE EDIT USER PROFILE WE CAN  UPDATE YOUR LOGIN DETAILS.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WE CAN EASILY UPDATE THE NAME , EMAIL , GENDER , PASSWORD &amp; DATE OF BIRTH.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AFTER UDPATION OF OUR DETAILS , WE HAVE TO LOG IN ONCE AGAIN.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B16D28-2104-BC25-23A6-05C86822A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241" y="475862"/>
            <a:ext cx="7109926" cy="5906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71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7997-3177-8239-26CD-7672EC43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7572"/>
            <a:ext cx="2793159" cy="992155"/>
          </a:xfrm>
        </p:spPr>
        <p:txBody>
          <a:bodyPr/>
          <a:lstStyle/>
          <a:p>
            <a:pPr algn="ctr"/>
            <a:r>
              <a:rPr lang="en-US" sz="3200" b="1" u="sng" dirty="0">
                <a:latin typeface="Fuzzy Bubbles"/>
              </a:rPr>
              <a:t>ADD TASK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03D0-90AE-EBB7-C3F9-972573D29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1981200"/>
            <a:ext cx="3286417" cy="3981061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WE CAN ADD OUR TASK , AFTER LOG IN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TO ADD TASK , WE HAVE CLICK ON THE </a:t>
            </a: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ICON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ON THE TOP LEFT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WE WILL GET A LIST OF OPTIONS , IN THAT JUST CLICK ON </a:t>
            </a: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ADD TASK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OPTION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WE WILL GET A FORM , IN WHICH WE HAVE TO FILL OUR TASK DETAILS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AT THE BOTTOM THERE WILL BE TWO OPTIONS </a:t>
            </a: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ADD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OR </a:t>
            </a: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ARCHIEVE,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BY CLICKING ON THE  OPTION’S WE CAN SELECT OUR TASK TYPE 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D2F67E3-307E-A712-86F2-B154C6E73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580" y="485192"/>
            <a:ext cx="7063272" cy="5896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21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7997-3177-8239-26CD-7672EC43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252" y="633703"/>
            <a:ext cx="2793159" cy="943169"/>
          </a:xfrm>
        </p:spPr>
        <p:txBody>
          <a:bodyPr/>
          <a:lstStyle/>
          <a:p>
            <a:pPr algn="ctr"/>
            <a:r>
              <a:rPr lang="en-US" sz="3200" b="1" u="sng" dirty="0">
                <a:latin typeface="Fuzzy Bubbles"/>
              </a:rPr>
              <a:t>TASK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03D0-90AE-EBB7-C3F9-972573D29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1576872"/>
            <a:ext cx="3286417" cy="4385390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THE TASK WHICH WE CREATE IN </a:t>
            </a: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ADD TASK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ARE  SHOWN IN THE </a:t>
            </a: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TASK LIST 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IN TASK LIST WE CAN EDIT THE TASK’S AND DELETE THE TASK’S WHICH WE HAVE CREATED.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419CAB4-A946-75B6-3BE8-5FDBB1218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570" y="466532"/>
            <a:ext cx="7053943" cy="5934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29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7997-3177-8239-26CD-7672EC43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7572"/>
            <a:ext cx="2793159" cy="992155"/>
          </a:xfrm>
        </p:spPr>
        <p:txBody>
          <a:bodyPr/>
          <a:lstStyle/>
          <a:p>
            <a:pPr algn="ctr"/>
            <a:r>
              <a:rPr lang="en-US" sz="3200" b="1" u="sng" dirty="0">
                <a:latin typeface="Fuzzy Bubbles"/>
              </a:rPr>
              <a:t>MENU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03D0-90AE-EBB7-C3F9-972573D29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3061" y="1791478"/>
            <a:ext cx="3722915" cy="4049485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THERE ARE DIFFERENT OPTIONS LIKE :- HOME ,EDIT USER PROFILE ,NOTIFICATION ,ADD TASK ,TASK LIST ,ARCHIEVE LIST ,RECYCLE BIN AND ABOUT US.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HOME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– HOME IS USED TO SHOW THE HOME PAGE.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NOTIFICATION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– NOTIFICATION IS         USED TO SHOW ALL THE TASK ACCORDING TO THEIR TASK COMPLETION .</a:t>
            </a:r>
            <a:endParaRPr lang="en-US" sz="1800" u="sng" dirty="0">
              <a:solidFill>
                <a:schemeClr val="tx2">
                  <a:lumMod val="20000"/>
                  <a:lumOff val="80000"/>
                </a:schemeClr>
              </a:solidFill>
              <a:latin typeface="Fuzzy Bubbles"/>
            </a:endParaRP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ARCHIEVE LIST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– ARCHIEVE LIST IS TO SAVE THE TASK AS PER USER NEED FOR LATER USE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RECYCLE BIN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– RECYCLE BIN IS TO STORE THE TASK REMOVED FROM THE TASK LIST, AND IF USER WANTS TO DELETE IT PERMANENTLY ,THEN USER CAN DELETE IT FROM HERE .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ABOUT US</a:t>
            </a:r>
            <a:r>
              <a: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Fuzzy Bubbles"/>
              </a:rPr>
              <a:t> – ABOUT US IS TO SHOW YOU THE DETAILS AND LICENSE OF THE APPLICATION .</a:t>
            </a:r>
            <a:endParaRPr lang="en-US" sz="1800" u="sng" dirty="0">
              <a:solidFill>
                <a:schemeClr val="tx2">
                  <a:lumMod val="20000"/>
                  <a:lumOff val="80000"/>
                </a:schemeClr>
              </a:solidFill>
              <a:latin typeface="Fuzzy Bubbles"/>
            </a:endParaRP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E1C78D-304D-DA4F-B4B9-0DD9558E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570" y="485191"/>
            <a:ext cx="7016621" cy="5868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37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5579-B4FE-5E2D-6342-5DABEBAA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964338"/>
            <a:ext cx="8761413" cy="706964"/>
          </a:xfrm>
        </p:spPr>
        <p:txBody>
          <a:bodyPr/>
          <a:lstStyle/>
          <a:p>
            <a:pPr algn="ctr"/>
            <a:r>
              <a:rPr lang="en-US" u="sng" dirty="0">
                <a:latin typeface="Fuzzy Bubbles"/>
              </a:rPr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59190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ADC8-5628-4771-3C6C-02FD3CEC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038983"/>
            <a:ext cx="8761413" cy="706964"/>
          </a:xfrm>
        </p:spPr>
        <p:txBody>
          <a:bodyPr/>
          <a:lstStyle/>
          <a:p>
            <a:pPr algn="ctr"/>
            <a:r>
              <a:rPr lang="en-US" u="sng" dirty="0">
                <a:latin typeface="Fuzzy Bubble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18925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1ADFD4-8C42-F134-8323-9A762541E230}"/>
              </a:ext>
            </a:extLst>
          </p:cNvPr>
          <p:cNvSpPr txBox="1"/>
          <p:nvPr/>
        </p:nvSpPr>
        <p:spPr>
          <a:xfrm>
            <a:off x="382555" y="513184"/>
            <a:ext cx="112527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u="sng" dirty="0">
                <a:latin typeface="Algerian" panose="04020705040A02060702" pitchFamily="82" charset="0"/>
              </a:rPr>
              <a:t>ABOUT TEAM :-</a:t>
            </a:r>
            <a:r>
              <a:rPr lang="en-US" sz="2600" dirty="0">
                <a:latin typeface="Algerian" panose="04020705040A02060702" pitchFamily="82" charset="0"/>
              </a:rPr>
              <a:t>  </a:t>
            </a:r>
            <a:r>
              <a:rPr lang="en-US" sz="2200" dirty="0">
                <a:latin typeface="Algerian" panose="04020705040A02060702" pitchFamily="82" charset="0"/>
              </a:rPr>
              <a:t>together ,we are learning and trying to achieve </a:t>
            </a:r>
          </a:p>
          <a:p>
            <a:r>
              <a:rPr lang="en-US" sz="2200" dirty="0">
                <a:latin typeface="Algerian" panose="04020705040A02060702" pitchFamily="82" charset="0"/>
              </a:rPr>
              <a:t>					   our goals . Though the primary purpose of this </a:t>
            </a:r>
          </a:p>
          <a:p>
            <a:r>
              <a:rPr lang="en-US" sz="2200" dirty="0">
                <a:latin typeface="Algerian" panose="04020705040A02060702" pitchFamily="82" charset="0"/>
              </a:rPr>
              <a:t>					   group is to discuss about the to-do-tracker project and implement them in our PROJECT . We are also improving our skills and developing our articulations.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13A89-BCD0-8CC5-697B-A5F24E9D8C74}"/>
              </a:ext>
            </a:extLst>
          </p:cNvPr>
          <p:cNvSpPr txBox="1"/>
          <p:nvPr/>
        </p:nvSpPr>
        <p:spPr>
          <a:xfrm>
            <a:off x="382554" y="3244334"/>
            <a:ext cx="114206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u="sng" dirty="0">
                <a:latin typeface="Algerian" panose="04020705040A02060702" pitchFamily="82" charset="0"/>
              </a:rPr>
              <a:t>PHOTOGRAPH WITH NAME :-</a:t>
            </a:r>
          </a:p>
        </p:txBody>
      </p:sp>
    </p:spTree>
    <p:extLst>
      <p:ext uri="{BB962C8B-B14F-4D97-AF65-F5344CB8AC3E}">
        <p14:creationId xmlns:p14="http://schemas.microsoft.com/office/powerpoint/2010/main" val="419194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6DA8-B976-7613-E997-EA3E0359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>
                <a:latin typeface="Algerian" panose="04020705040A02060702" pitchFamily="82" charset="0"/>
              </a:rPr>
              <a:t>ABOUT THE PROJECT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EB49-135D-14BC-981B-D18D9FB40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sz="2000" dirty="0"/>
              <a:t>TO-DO-TRACKER</a:t>
            </a:r>
            <a:r>
              <a:rPr lang="en-US" sz="2200" dirty="0"/>
              <a:t>  </a:t>
            </a:r>
            <a:r>
              <a:rPr lang="en-US" dirty="0"/>
              <a:t>is a simple list of tasks that allows you to visually see what you need to accomplish .</a:t>
            </a:r>
          </a:p>
          <a:p>
            <a:r>
              <a:rPr lang="en-US" dirty="0"/>
              <a:t>Its all in </a:t>
            </a:r>
            <a:r>
              <a:rPr lang="en-US" sz="2000" dirty="0"/>
              <a:t>ONE</a:t>
            </a:r>
            <a:r>
              <a:rPr lang="en-US" dirty="0"/>
              <a:t> place for </a:t>
            </a:r>
            <a:r>
              <a:rPr lang="en-US" sz="2200" dirty="0"/>
              <a:t>EASY </a:t>
            </a:r>
            <a:r>
              <a:rPr lang="en-US" dirty="0"/>
              <a:t>reference !</a:t>
            </a:r>
          </a:p>
          <a:p>
            <a:r>
              <a:rPr lang="en-US" dirty="0"/>
              <a:t>Grows and Shortens as </a:t>
            </a:r>
            <a:r>
              <a:rPr lang="en-US" sz="2200" dirty="0"/>
              <a:t>YOU</a:t>
            </a:r>
            <a:r>
              <a:rPr lang="en-US" dirty="0"/>
              <a:t>  work through items.</a:t>
            </a:r>
          </a:p>
          <a:p>
            <a:r>
              <a:rPr lang="en-US" dirty="0"/>
              <a:t>It’s a </a:t>
            </a:r>
            <a:r>
              <a:rPr lang="en-US" sz="2000" dirty="0"/>
              <a:t>ORGANIZATIONAL</a:t>
            </a:r>
            <a:r>
              <a:rPr lang="en-US" dirty="0"/>
              <a:t> scheduling tool.</a:t>
            </a:r>
          </a:p>
          <a:p>
            <a:r>
              <a:rPr lang="en-US" dirty="0"/>
              <a:t>Can be a “</a:t>
            </a:r>
            <a:r>
              <a:rPr lang="en-US" sz="2200" dirty="0"/>
              <a:t>NOT-TO-DO</a:t>
            </a:r>
            <a:r>
              <a:rPr lang="en-US" dirty="0"/>
              <a:t>” List Tracker also.</a:t>
            </a:r>
          </a:p>
        </p:txBody>
      </p:sp>
    </p:spTree>
    <p:extLst>
      <p:ext uri="{BB962C8B-B14F-4D97-AF65-F5344CB8AC3E}">
        <p14:creationId xmlns:p14="http://schemas.microsoft.com/office/powerpoint/2010/main" val="266605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806E7-5280-7B2E-AC84-4166EBE66B51}"/>
              </a:ext>
            </a:extLst>
          </p:cNvPr>
          <p:cNvSpPr txBox="1"/>
          <p:nvPr/>
        </p:nvSpPr>
        <p:spPr>
          <a:xfrm>
            <a:off x="651588" y="886408"/>
            <a:ext cx="111874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u="sng" dirty="0">
                <a:latin typeface="Algerian" panose="04020705040A02060702" pitchFamily="82" charset="0"/>
              </a:rPr>
              <a:t>WHY?</a:t>
            </a:r>
          </a:p>
          <a:p>
            <a:pPr algn="ctr"/>
            <a:endParaRPr lang="en-US" sz="2800" b="1" dirty="0">
              <a:latin typeface="Algerian" panose="04020705040A02060702" pitchFamily="8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latin typeface="Algerian" panose="04020705040A02060702" pitchFamily="82" charset="0"/>
              </a:rPr>
              <a:t>Reduce stress by prioritizing tasks .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latin typeface="Algerian" panose="04020705040A02060702" pitchFamily="82" charset="0"/>
              </a:rPr>
              <a:t>Remind yourself of what’s important and what needs to get done first .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latin typeface="Algerian" panose="04020705040A02060702" pitchFamily="82" charset="0"/>
              </a:rPr>
              <a:t>It can be fun !!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2800" dirty="0">
                <a:latin typeface="Algerian" panose="04020705040A02060702" pitchFamily="82" charset="0"/>
              </a:rPr>
              <a:t>     - Playing with the tracker can help you think outside of     	  the box for different solutions.</a:t>
            </a:r>
          </a:p>
        </p:txBody>
      </p:sp>
    </p:spTree>
    <p:extLst>
      <p:ext uri="{BB962C8B-B14F-4D97-AF65-F5344CB8AC3E}">
        <p14:creationId xmlns:p14="http://schemas.microsoft.com/office/powerpoint/2010/main" val="210070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190-9B1B-53F1-8465-59BE2794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u="sng" dirty="0">
                <a:latin typeface="Algerian" panose="04020705040A02060702" pitchFamily="82" charset="0"/>
              </a:rPr>
              <a:t>ARCHITECTURE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DEE8-F597-6C07-1F30-E9B9691A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6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125E-6146-C5AC-7754-0C6CC22D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u="sng" dirty="0">
                <a:latin typeface="Algerian" panose="04020705040A02060702" pitchFamily="82" charset="0"/>
              </a:rPr>
              <a:t>TOOLS AND TECHNOLOGIES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0656-F847-3E06-6B85-EAD6FD88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IntelliJ IDE .</a:t>
            </a:r>
          </a:p>
          <a:p>
            <a:r>
              <a:rPr lang="en-US" b="1" i="1" dirty="0"/>
              <a:t>Visual Studio Code .</a:t>
            </a:r>
          </a:p>
          <a:p>
            <a:r>
              <a:rPr lang="en-US" b="1" i="1" dirty="0"/>
              <a:t>MySQL .	</a:t>
            </a:r>
          </a:p>
          <a:p>
            <a:r>
              <a:rPr lang="en-US" b="1" i="1" dirty="0" err="1"/>
              <a:t>MongoDb</a:t>
            </a:r>
            <a:r>
              <a:rPr lang="en-US" b="1" i="1" dirty="0"/>
              <a:t> .</a:t>
            </a:r>
          </a:p>
          <a:p>
            <a:r>
              <a:rPr lang="en-US" b="1" i="1" dirty="0"/>
              <a:t>Front End – Angular .</a:t>
            </a:r>
          </a:p>
          <a:p>
            <a:r>
              <a:rPr lang="en-US" b="1" i="1" dirty="0"/>
              <a:t>Back End –  To-Do-Eureka , To-Do-Gateway ,To-Do-Authentication , To-Do-   			     Service , To-Do-</a:t>
            </a:r>
            <a:r>
              <a:rPr lang="en-US" b="1" i="1" dirty="0" err="1"/>
              <a:t>Archieve</a:t>
            </a:r>
            <a:r>
              <a:rPr lang="en-US" b="1" i="1" dirty="0"/>
              <a:t>-Service ,Notification. </a:t>
            </a:r>
          </a:p>
        </p:txBody>
      </p:sp>
    </p:spTree>
    <p:extLst>
      <p:ext uri="{BB962C8B-B14F-4D97-AF65-F5344CB8AC3E}">
        <p14:creationId xmlns:p14="http://schemas.microsoft.com/office/powerpoint/2010/main" val="360672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7168-44D4-8EE0-BC43-7AC7317F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45" y="497806"/>
            <a:ext cx="8761413" cy="706964"/>
          </a:xfrm>
        </p:spPr>
        <p:txBody>
          <a:bodyPr/>
          <a:lstStyle/>
          <a:p>
            <a:r>
              <a:rPr lang="en-US" sz="3200" b="1" i="1" u="sng" dirty="0">
                <a:latin typeface="Algerian" panose="04020705040A02060702" pitchFamily="82" charset="0"/>
              </a:rPr>
              <a:t>FRONT END </a:t>
            </a:r>
            <a:r>
              <a:rPr lang="en-US" sz="3200" b="1" dirty="0">
                <a:latin typeface="Algerian" panose="04020705040A02060702" pitchFamily="82" charset="0"/>
              </a:rPr>
              <a:t>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40E31-5D0C-B3F1-1F03-F7B65F87E9CB}"/>
              </a:ext>
            </a:extLst>
          </p:cNvPr>
          <p:cNvSpPr txBox="1"/>
          <p:nvPr/>
        </p:nvSpPr>
        <p:spPr>
          <a:xfrm>
            <a:off x="531845" y="2146040"/>
            <a:ext cx="11168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effectLst/>
                <a:latin typeface="Fuzzy Bubbles"/>
              </a:rPr>
              <a:t>Angular 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Fuzzy Bubbles"/>
              </a:rPr>
              <a:t>:- </a:t>
            </a:r>
            <a:r>
              <a:rPr lang="en-US" sz="2400" b="0" i="0" dirty="0">
                <a:effectLst/>
                <a:latin typeface="Fuzzy Bubbles"/>
              </a:rPr>
              <a:t>Angular is a platform and framework for building single-page client 						    applications using HTML and TypeScript. Angular is written in TypeScript. It 				    implements core and optional functionality as a set of TypeScript libraries that you import into your applications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uzzy Bubbles"/>
              </a:rPr>
              <a:t>The </a:t>
            </a:r>
            <a:r>
              <a:rPr lang="en-US" sz="2400" b="1" u="sng" dirty="0">
                <a:latin typeface="Fuzzy Bubbles"/>
              </a:rPr>
              <a:t>components</a:t>
            </a:r>
            <a:r>
              <a:rPr lang="en-US" sz="2400" dirty="0">
                <a:latin typeface="Fuzzy Bubbles"/>
              </a:rPr>
              <a:t> that are used to support our application are :-</a:t>
            </a:r>
          </a:p>
          <a:p>
            <a:r>
              <a:rPr lang="en-US" sz="2400" dirty="0">
                <a:latin typeface="Fuzzy Bubbles"/>
              </a:rPr>
              <a:t>    - About-app ,Add-task ,</a:t>
            </a:r>
            <a:r>
              <a:rPr lang="en-US" sz="2400" dirty="0" err="1">
                <a:latin typeface="Fuzzy Bubbles"/>
              </a:rPr>
              <a:t>Archieve</a:t>
            </a:r>
            <a:r>
              <a:rPr lang="en-US" sz="2400" dirty="0">
                <a:latin typeface="Fuzzy Bubbles"/>
              </a:rPr>
              <a:t>-list ,Change-password ,Dash-board ,Detailed-list   	,Features ,Home-page ,Login ,Notification ,Page-Not-Found ,Recycle-bin ,Sign-up, 	Task-list ,Update-profile and Update-task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uzzy Bubbles"/>
              </a:rPr>
              <a:t>The </a:t>
            </a:r>
            <a:r>
              <a:rPr lang="en-US" sz="2400" b="1" u="sng" dirty="0">
                <a:latin typeface="Fuzzy Bubbles"/>
              </a:rPr>
              <a:t>model</a:t>
            </a:r>
            <a:r>
              <a:rPr lang="en-US" sz="2400" dirty="0">
                <a:latin typeface="Fuzzy Bubbles"/>
              </a:rPr>
              <a:t> that are used to support our application are :-</a:t>
            </a:r>
          </a:p>
          <a:p>
            <a:r>
              <a:rPr lang="en-US" sz="2400" dirty="0">
                <a:latin typeface="Fuzzy Bubbles"/>
              </a:rPr>
              <a:t>     - Task and 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uzzy Bubbles"/>
              </a:rPr>
              <a:t>The </a:t>
            </a:r>
            <a:r>
              <a:rPr lang="en-US" sz="2400" b="1" u="sng" dirty="0">
                <a:latin typeface="Fuzzy Bubbles"/>
              </a:rPr>
              <a:t>services</a:t>
            </a:r>
            <a:r>
              <a:rPr lang="en-US" sz="2400" dirty="0">
                <a:latin typeface="Fuzzy Bubbles"/>
              </a:rPr>
              <a:t> that are used to support our application are :-</a:t>
            </a:r>
          </a:p>
          <a:p>
            <a:r>
              <a:rPr lang="en-US" sz="2400" dirty="0">
                <a:latin typeface="Fuzzy Bubbles"/>
              </a:rPr>
              <a:t>     - </a:t>
            </a:r>
            <a:r>
              <a:rPr lang="en-US" sz="2400" dirty="0" err="1">
                <a:latin typeface="Fuzzy Bubbles"/>
              </a:rPr>
              <a:t>Api.service</a:t>
            </a:r>
            <a:r>
              <a:rPr lang="en-US" sz="2400" dirty="0">
                <a:latin typeface="Fuzzy Bubbles"/>
              </a:rPr>
              <a:t> ,</a:t>
            </a:r>
            <a:r>
              <a:rPr lang="en-US" sz="2400" dirty="0" err="1">
                <a:latin typeface="Fuzzy Bubbles"/>
              </a:rPr>
              <a:t>notification.service</a:t>
            </a:r>
            <a:r>
              <a:rPr lang="en-US" sz="2400" dirty="0">
                <a:latin typeface="Fuzzy Bubbles"/>
              </a:rPr>
              <a:t> ,</a:t>
            </a:r>
            <a:r>
              <a:rPr lang="en-US" sz="2400" dirty="0" err="1">
                <a:latin typeface="Fuzzy Bubbles"/>
              </a:rPr>
              <a:t>ro</a:t>
            </a:r>
            <a:r>
              <a:rPr lang="en-US" sz="2400" dirty="0">
                <a:latin typeface="Fuzzy Bubbles"/>
              </a:rPr>
              <a:t>-do-service ,</a:t>
            </a:r>
            <a:r>
              <a:rPr lang="en-US" sz="2400" dirty="0" err="1">
                <a:latin typeface="Fuzzy Bubbles"/>
              </a:rPr>
              <a:t>urls</a:t>
            </a:r>
            <a:r>
              <a:rPr lang="en-US" sz="2400" dirty="0">
                <a:latin typeface="Fuzzy Bubbles"/>
              </a:rPr>
              <a:t>-service and </a:t>
            </a:r>
            <a:r>
              <a:rPr lang="en-US" sz="2400" dirty="0" err="1">
                <a:latin typeface="Fuzzy Bubbles"/>
              </a:rPr>
              <a:t>ro</a:t>
            </a:r>
            <a:r>
              <a:rPr lang="en-US" sz="2400" dirty="0">
                <a:latin typeface="Fuzzy Bubbles"/>
              </a:rPr>
              <a:t>-do-guard.</a:t>
            </a:r>
          </a:p>
        </p:txBody>
      </p:sp>
    </p:spTree>
    <p:extLst>
      <p:ext uri="{BB962C8B-B14F-4D97-AF65-F5344CB8AC3E}">
        <p14:creationId xmlns:p14="http://schemas.microsoft.com/office/powerpoint/2010/main" val="222221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95B03-261E-05BB-28D4-B333B455779C}"/>
              </a:ext>
            </a:extLst>
          </p:cNvPr>
          <p:cNvSpPr txBox="1"/>
          <p:nvPr/>
        </p:nvSpPr>
        <p:spPr>
          <a:xfrm>
            <a:off x="399661" y="497723"/>
            <a:ext cx="11392678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  </a:t>
            </a:r>
            <a:r>
              <a:rPr lang="en-US" sz="2800" i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Back End :-</a:t>
            </a:r>
          </a:p>
          <a:p>
            <a:endParaRPr lang="en-US" sz="2200" i="1" u="sng" dirty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To-do-eureka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:-   to-do-eureka service is used to register and update the  					       port number all the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To-do-gateway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:- to-do-gateway service is a entry point for the user 							 request to an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api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.</a:t>
            </a: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i="1" u="sng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To-do-service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:- to-do-service is used for updating profile after login, 						    Adding task ,(updating )task , heading , start date , end 						    date , priority ,delete , remove ,deleted task ,all task 						    ,all-pending task , (sorting ) using start date ,priority 						    ,end-date ,get-task.</a:t>
            </a:r>
          </a:p>
          <a:p>
            <a:endParaRPr lang="en-US" sz="2200" i="1" u="sng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To-do-authentication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:- to-do-authentication service is used for 											  registering new user , login &amp; update the user 									  details in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i="1" u="sng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43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4DB59-7A73-3B96-EE0E-A6F0DCF34EF1}"/>
              </a:ext>
            </a:extLst>
          </p:cNvPr>
          <p:cNvSpPr txBox="1"/>
          <p:nvPr/>
        </p:nvSpPr>
        <p:spPr>
          <a:xfrm>
            <a:off x="466531" y="494522"/>
            <a:ext cx="112247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200" i="1" u="sng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i="1" u="sng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To-do-</a:t>
            </a:r>
            <a:r>
              <a:rPr lang="en-US" sz="2200" i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archieve</a:t>
            </a:r>
            <a:r>
              <a:rPr lang="en-US" sz="2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:- to-do-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archieve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service is used for registering user in 							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archieve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,updating profile ,adding task ,getting-									 completed tasks ,getting-deleted tasks , deleting  and 						 removing task .</a:t>
            </a:r>
          </a:p>
        </p:txBody>
      </p:sp>
    </p:spTree>
    <p:extLst>
      <p:ext uri="{BB962C8B-B14F-4D97-AF65-F5344CB8AC3E}">
        <p14:creationId xmlns:p14="http://schemas.microsoft.com/office/powerpoint/2010/main" val="2319063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4835</TotalTime>
  <Words>954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Calibri</vt:lpstr>
      <vt:lpstr>Cambria</vt:lpstr>
      <vt:lpstr>Fuzzy Bubbles</vt:lpstr>
      <vt:lpstr>Wingdings</vt:lpstr>
      <vt:lpstr>Wingdings 3</vt:lpstr>
      <vt:lpstr>Ion Boardroom</vt:lpstr>
      <vt:lpstr>PowerPoint Presentation</vt:lpstr>
      <vt:lpstr>PowerPoint Presentation</vt:lpstr>
      <vt:lpstr>ABOUT THE PROJECT :-</vt:lpstr>
      <vt:lpstr>PowerPoint Presentation</vt:lpstr>
      <vt:lpstr>ARCHITECTURE :-</vt:lpstr>
      <vt:lpstr>TOOLS AND TECHNOLOGIES :-</vt:lpstr>
      <vt:lpstr>FRONT END :-</vt:lpstr>
      <vt:lpstr>PowerPoint Presentation</vt:lpstr>
      <vt:lpstr>PowerPoint Presentation</vt:lpstr>
      <vt:lpstr>PowerPoint Presentation</vt:lpstr>
      <vt:lpstr>LOG-IN &amp; SIGN-UP</vt:lpstr>
      <vt:lpstr>EDIT USER PROFILE</vt:lpstr>
      <vt:lpstr>ADD TASK</vt:lpstr>
      <vt:lpstr>TASK LIST</vt:lpstr>
      <vt:lpstr>MENU</vt:lpstr>
      <vt:lpstr>QUESTION AND ANSWER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kashinath nadar</dc:creator>
  <cp:lastModifiedBy>kashinath nadar</cp:lastModifiedBy>
  <cp:revision>2</cp:revision>
  <dcterms:created xsi:type="dcterms:W3CDTF">2022-11-02T11:00:55Z</dcterms:created>
  <dcterms:modified xsi:type="dcterms:W3CDTF">2022-11-09T05:57:14Z</dcterms:modified>
</cp:coreProperties>
</file>